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47" r:id="rId6"/>
    <p:sldId id="290" r:id="rId7"/>
    <p:sldId id="306" r:id="rId8"/>
    <p:sldId id="293" r:id="rId9"/>
    <p:sldId id="301" r:id="rId10"/>
    <p:sldId id="302" r:id="rId11"/>
    <p:sldId id="303" r:id="rId12"/>
    <p:sldId id="297" r:id="rId13"/>
    <p:sldId id="300" r:id="rId14"/>
    <p:sldId id="304" r:id="rId15"/>
    <p:sldId id="298" r:id="rId16"/>
    <p:sldId id="292" r:id="rId17"/>
    <p:sldId id="295" r:id="rId18"/>
    <p:sldId id="294" r:id="rId19"/>
    <p:sldId id="296" r:id="rId20"/>
    <p:sldId id="299" r:id="rId21"/>
    <p:sldId id="305" r:id="rId22"/>
    <p:sldId id="345" r:id="rId23"/>
    <p:sldId id="341" r:id="rId24"/>
    <p:sldId id="268" r:id="rId25"/>
    <p:sldId id="349" r:id="rId26"/>
    <p:sldId id="312" r:id="rId27"/>
    <p:sldId id="308" r:id="rId28"/>
    <p:sldId id="322" r:id="rId29"/>
    <p:sldId id="307" r:id="rId30"/>
    <p:sldId id="313" r:id="rId31"/>
    <p:sldId id="314" r:id="rId32"/>
    <p:sldId id="318" r:id="rId33"/>
    <p:sldId id="310" r:id="rId34"/>
    <p:sldId id="316" r:id="rId35"/>
    <p:sldId id="309" r:id="rId36"/>
    <p:sldId id="320" r:id="rId37"/>
    <p:sldId id="317" r:id="rId38"/>
    <p:sldId id="315" r:id="rId39"/>
    <p:sldId id="319" r:id="rId40"/>
    <p:sldId id="311" r:id="rId41"/>
    <p:sldId id="321" r:id="rId42"/>
    <p:sldId id="350" r:id="rId43"/>
    <p:sldId id="331" r:id="rId44"/>
    <p:sldId id="337" r:id="rId45"/>
    <p:sldId id="334" r:id="rId46"/>
    <p:sldId id="324" r:id="rId47"/>
    <p:sldId id="330" r:id="rId48"/>
    <p:sldId id="335" r:id="rId49"/>
    <p:sldId id="333" r:id="rId50"/>
    <p:sldId id="329" r:id="rId51"/>
    <p:sldId id="336" r:id="rId52"/>
    <p:sldId id="327" r:id="rId53"/>
    <p:sldId id="325" r:id="rId54"/>
    <p:sldId id="328" r:id="rId55"/>
    <p:sldId id="323" r:id="rId56"/>
    <p:sldId id="326" r:id="rId57"/>
    <p:sldId id="338" r:id="rId58"/>
    <p:sldId id="332" r:id="rId59"/>
    <p:sldId id="346" r:id="rId60"/>
    <p:sldId id="276" r:id="rId61"/>
    <p:sldId id="285" r:id="rId62"/>
    <p:sldId id="277" r:id="rId63"/>
    <p:sldId id="287" r:id="rId64"/>
    <p:sldId id="284" r:id="rId65"/>
    <p:sldId id="280" r:id="rId66"/>
    <p:sldId id="283" r:id="rId67"/>
    <p:sldId id="278" r:id="rId68"/>
    <p:sldId id="288" r:id="rId69"/>
    <p:sldId id="281" r:id="rId70"/>
    <p:sldId id="275" r:id="rId71"/>
    <p:sldId id="279" r:id="rId72"/>
    <p:sldId id="289" r:id="rId73"/>
    <p:sldId id="340" r:id="rId74"/>
    <p:sldId id="282" r:id="rId75"/>
    <p:sldId id="286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B" id="{E20C2601-0930-4C26-A54C-C4841F95D213}">
          <p14:sldIdLst>
            <p14:sldId id="347"/>
            <p14:sldId id="290"/>
            <p14:sldId id="306"/>
            <p14:sldId id="293"/>
            <p14:sldId id="301"/>
            <p14:sldId id="302"/>
            <p14:sldId id="303"/>
            <p14:sldId id="297"/>
            <p14:sldId id="300"/>
            <p14:sldId id="304"/>
            <p14:sldId id="298"/>
            <p14:sldId id="292"/>
            <p14:sldId id="295"/>
            <p14:sldId id="294"/>
            <p14:sldId id="296"/>
            <p14:sldId id="299"/>
            <p14:sldId id="30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C" id="{0ABC9940-1E54-43F9-8E51-E36740D71B7D}">
          <p14:sldIdLst>
            <p14:sldId id="349"/>
            <p14:sldId id="312"/>
            <p14:sldId id="308"/>
            <p14:sldId id="322"/>
            <p14:sldId id="307"/>
            <p14:sldId id="313"/>
            <p14:sldId id="314"/>
            <p14:sldId id="318"/>
            <p14:sldId id="310"/>
            <p14:sldId id="316"/>
            <p14:sldId id="309"/>
            <p14:sldId id="320"/>
            <p14:sldId id="317"/>
            <p14:sldId id="315"/>
            <p14:sldId id="319"/>
            <p14:sldId id="311"/>
            <p14:sldId id="321"/>
          </p14:sldIdLst>
        </p14:section>
        <p14:section name="Block D" id="{6A228622-2264-4EA9-B70B-F2372BAEB9C1}">
          <p14:sldIdLst>
            <p14:sldId id="350"/>
            <p14:sldId id="331"/>
            <p14:sldId id="337"/>
            <p14:sldId id="334"/>
            <p14:sldId id="324"/>
            <p14:sldId id="330"/>
            <p14:sldId id="335"/>
            <p14:sldId id="333"/>
            <p14:sldId id="329"/>
            <p14:sldId id="336"/>
            <p14:sldId id="327"/>
            <p14:sldId id="325"/>
            <p14:sldId id="328"/>
            <p14:sldId id="323"/>
            <p14:sldId id="326"/>
            <p14:sldId id="338"/>
            <p14:sldId id="332"/>
          </p14:sldIdLst>
        </p14:section>
        <p14:section name="Block A" id="{85090B55-D1D8-4C0A-B12C-AC6EE22A1A35}">
          <p14:sldIdLst>
            <p14:sldId id="346"/>
            <p14:sldId id="276"/>
            <p14:sldId id="285"/>
            <p14:sldId id="277"/>
            <p14:sldId id="287"/>
            <p14:sldId id="284"/>
            <p14:sldId id="280"/>
            <p14:sldId id="283"/>
            <p14:sldId id="278"/>
            <p14:sldId id="288"/>
            <p14:sldId id="281"/>
            <p14:sldId id="275"/>
            <p14:sldId id="279"/>
            <p14:sldId id="289"/>
            <p14:sldId id="340"/>
            <p14:sldId id="282"/>
            <p14:sldId id="286"/>
          </p14:sldIdLst>
        </p14:section>
        <p14:section name="End" id="{368F50B3-5493-4504-98D0-5268D2EDF870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49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494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audio" Target="../media/audio1.wav"/><Relationship Id="rId4" Type="http://schemas.openxmlformats.org/officeDocument/2006/relationships/image" Target="../media/image40.png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3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png"/><Relationship Id="rId7" Type="http://schemas.openxmlformats.org/officeDocument/2006/relationships/image" Target="../media/image4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openxmlformats.org/officeDocument/2006/relationships/image" Target="../media/image4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0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5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2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6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1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5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1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5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2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3.png"/><Relationship Id="rId7" Type="http://schemas.openxmlformats.org/officeDocument/2006/relationships/image" Target="../media/image8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9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7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9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9.png"/><Relationship Id="rId7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10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5.png"/><Relationship Id="rId7" Type="http://schemas.openxmlformats.org/officeDocument/2006/relationships/image" Target="../media/image3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10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4.png"/><Relationship Id="rId7" Type="http://schemas.openxmlformats.org/officeDocument/2006/relationships/image" Target="../media/image4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audio" Target="../media/audio1.wav"/><Relationship Id="rId4" Type="http://schemas.openxmlformats.org/officeDocument/2006/relationships/image" Target="../media/image103.png"/><Relationship Id="rId9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png"/><Relationship Id="rId7" Type="http://schemas.openxmlformats.org/officeDocument/2006/relationships/image" Target="../media/image10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png"/><Relationship Id="rId7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5.png"/><Relationship Id="rId7" Type="http://schemas.openxmlformats.org/officeDocument/2006/relationships/image" Target="../media/image5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6.png"/><Relationship Id="rId7" Type="http://schemas.openxmlformats.org/officeDocument/2006/relationships/image" Target="../media/image1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1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4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1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2.png"/><Relationship Id="rId7" Type="http://schemas.openxmlformats.org/officeDocument/2006/relationships/image" Target="../media/image8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7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openxmlformats.org/officeDocument/2006/relationships/image" Target="../media/image1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9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6.png"/><Relationship Id="rId7" Type="http://schemas.openxmlformats.org/officeDocument/2006/relationships/image" Target="../media/image9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13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2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png"/><Relationship Id="rId7" Type="http://schemas.openxmlformats.org/officeDocument/2006/relationships/image" Target="../media/image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8.png"/><Relationship Id="rId7" Type="http://schemas.openxmlformats.org/officeDocument/2006/relationships/image" Target="../media/image1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6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png"/><Relationship Id="rId7" Type="http://schemas.openxmlformats.org/officeDocument/2006/relationships/image" Target="../media/image1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4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5.png"/><Relationship Id="rId7" Type="http://schemas.openxmlformats.org/officeDocument/2006/relationships/image" Target="../media/image1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1.png"/><Relationship Id="rId7" Type="http://schemas.openxmlformats.org/officeDocument/2006/relationships/image" Target="../media/image6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14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0.png"/><Relationship Id="rId7" Type="http://schemas.openxmlformats.org/officeDocument/2006/relationships/image" Target="../media/image8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6.png"/><Relationship Id="rId7" Type="http://schemas.openxmlformats.org/officeDocument/2006/relationships/image" Target="../media/image14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3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9.png"/><Relationship Id="rId7" Type="http://schemas.openxmlformats.org/officeDocument/2006/relationships/image" Target="../media/image8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3.png"/><Relationship Id="rId7" Type="http://schemas.openxmlformats.org/officeDocument/2006/relationships/image" Target="../media/image6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12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8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2.png"/><Relationship Id="rId7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audio" Target="../media/audio1.wav"/><Relationship Id="rId4" Type="http://schemas.openxmlformats.org/officeDocument/2006/relationships/image" Target="../media/image156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audio" Target="../media/audio1.wav"/><Relationship Id="rId4" Type="http://schemas.openxmlformats.org/officeDocument/2006/relationships/image" Target="../media/image12.png"/><Relationship Id="rId9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4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2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9.png"/><Relationship Id="rId7" Type="http://schemas.openxmlformats.org/officeDocument/2006/relationships/image" Target="../media/image9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1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12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2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audio" Target="../media/audio2.wav"/><Relationship Id="rId4" Type="http://schemas.openxmlformats.org/officeDocument/2006/relationships/image" Target="../media/image161.png"/><Relationship Id="rId9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7.png"/><Relationship Id="rId7" Type="http://schemas.openxmlformats.org/officeDocument/2006/relationships/image" Target="../media/image10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6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4.png"/><Relationship Id="rId7" Type="http://schemas.openxmlformats.org/officeDocument/2006/relationships/image" Target="../media/image1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4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99AC26-C65A-4229-A31C-32BAACDB931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2519C5-4E30-4935-8122-12DC2A504F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095C75-70B9-4EE0-B275-45FF341E46E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70DA-69AC-4648-8D72-AEA892B93A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F89536-F92D-40EC-9094-461566E0111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99FCF-A7ED-4F94-8570-CF3D1D82867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38CE5-A26D-4B35-BDFD-7F2F458174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1697-55A4-49F1-A1C4-ECB3B75AF79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4CE10-46C0-4E0C-9E48-87DB5AC204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1C129-95DB-427C-9E01-68CE477654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D97100-1DD9-41DB-9907-060FC8D1EA2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D49F5-2A62-4F42-9CA3-5C3BBC72AD8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3D058-9A72-48DE-92AE-15D9D0DC335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32863-0405-4D91-ACEA-07737049C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B4A94B-FE2F-4E59-AF85-55FB51D24BC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319DD-3D71-4A8D-B948-08B20CCEB0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996F63-0A96-4C3B-A940-D6C0F286D3B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05BFD-4B4A-4A92-866D-4CE9728EEE6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C40F8-1EE7-417F-B421-CA406A8D36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93D66-B268-4489-8E77-A613D3AC9CE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16F5F8-4EC6-4963-A394-37B084713B1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6C03-D315-408C-96E8-7F382F8496F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7F061-44AD-45A8-B447-8D4E383333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C736C-FC47-4DF3-BDCD-FCCF058E83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B0FBA-34AC-4BD6-B62E-E36FF3C7B17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D397C-07F0-4F31-8BA3-386C786CF1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E6BEEA-9153-4BA8-B42F-14E7AD34A0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3E3DD-3D9C-4032-8AB7-C444DCEF6A8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A8D02C-9590-4242-85E7-1F824BD896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B17DC-0DF0-4AD5-9A4E-95CA01B5B9A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6265C-C09B-4384-BC99-077D8FF60DF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EBBAC-DA36-4E7D-84C2-83E28CFFB31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762335-2F54-45F4-869E-E80080B6FCF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46001-9F2D-48EE-ABA3-68C15067C76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CE9826-CE10-4DC7-A243-C0ADCE120D1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4E080-D110-4FD8-9E58-5EA012836D8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FF2F29-3B29-42F1-A905-5AF25EDF3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55B6E-0E23-43FA-8835-DC86C1ECB21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55F266-9292-49F9-A0E5-4261676F6BA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CE169-CA4F-424C-8518-8A25814966E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5CB9B7-3F7E-4904-AA11-7EA996DDC4B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33234-0B5F-4CA8-919A-FC3A1AE6E6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73495-2CC1-4AFF-89F6-EEC39713A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92D95-1CAB-4262-9B9F-A66AFF3ADA0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CB4955-C6CF-4A54-86B1-08190229CE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DD15D9-B4BD-4018-97A8-D569334C41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58090-7944-44A2-A049-DA3939CE34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24202-97BE-46C3-B5BF-077D6B184BC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7EFE52-7039-4EE1-A270-EBD1BE14CC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BACD-A3D2-4E19-A49A-4E67F482265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B00B5F-B5CB-437F-9538-01052B0311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B282D-9455-4881-9DD5-69F7384C961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5D363-7F19-4859-8330-DD31B6EBE7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9622-D174-4D6F-B65F-50E6D41EAFA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BBDE7-79AF-4EBF-8E05-C611234B41C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C3AA-D448-4856-BFE2-4C02B061DDE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21916E-95E1-4F42-A772-2663A2FB490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1B3FC-96FC-44F6-8F80-8F932F4AB7D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A79CFA-570A-441E-98C8-00E63577509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EDDF3-065B-42E3-BEAE-0140AD67A5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2317</TotalTime>
  <Words>91</Words>
  <Application>Microsoft Office PowerPoint</Application>
  <PresentationFormat>Widescreen</PresentationFormat>
  <Paragraphs>77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52</cp:revision>
  <dcterms:created xsi:type="dcterms:W3CDTF">2019-04-07T03:25:08Z</dcterms:created>
  <dcterms:modified xsi:type="dcterms:W3CDTF">2019-04-29T15:43:29Z</dcterms:modified>
</cp:coreProperties>
</file>